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9" r:id="rId3"/>
    <p:sldId id="260" r:id="rId4"/>
    <p:sldId id="258" r:id="rId5"/>
    <p:sldId id="257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75"/>
    <p:restoredTop sz="94647"/>
  </p:normalViewPr>
  <p:slideViewPr>
    <p:cSldViewPr snapToGrid="0" snapToObjects="1">
      <p:cViewPr varScale="1">
        <p:scale>
          <a:sx n="105" d="100"/>
          <a:sy n="105" d="100"/>
        </p:scale>
        <p:origin x="216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3D256-C8B1-2D43-B89D-62DDDE4B4F60}" type="datetimeFigureOut">
              <a:rPr lang="en-US" smtClean="0"/>
              <a:t>8/6/18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695E-26C7-B843-864E-3A91F8A6A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7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695E-26C7-B843-864E-3A91F8A6A9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0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695E-26C7-B843-864E-3A91F8A6A9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4134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695E-26C7-B843-864E-3A91F8A6A9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68479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695E-26C7-B843-864E-3A91F8A6A9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49723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695E-26C7-B843-864E-3A91F8A6A9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453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B432-2ED2-0F47-BC49-F00EB77E5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9B846-F993-664A-AE3E-83B2F1F67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D380B-25F8-474C-AEB1-E9465BD2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63357-F73A-5746-A244-821A4BD9E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1F9A6-75F4-BD4A-AAF6-91043AEC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86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044C-68E7-FE42-9595-6B93ECBF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0BE55-30C5-9442-87A2-B10014389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D64A1-A4BC-5444-9145-FE6C8D6C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CA89E-3AA4-DE4E-A43F-05855642D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8430D-22A6-3049-8C41-791DE5881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9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BA072-9B35-DF4F-8DA4-61D2242EC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0912A-BCC5-0F41-B69E-0ED781249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00732-A424-4A4D-9B2E-B15C6D59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B4285-55E9-064E-85CF-65662635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73ED-9F50-A94F-9202-1521FBB1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0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140B-C50A-D54A-8B42-CB6BF634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BB032-FC8D-6243-99E9-B9ED2D683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D9F9B-F149-0C4D-B4AC-2623C9AC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ACD01-993C-104A-BEBD-8F69DAD3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A92CD-D94B-FA45-9562-9F557CA4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9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979B-A65C-DC4C-9057-E8D4224C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C4F4D-E9F3-304A-90BA-604FD2DF2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A9D89-E91E-0F4C-BC47-83396BF4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C8336-9AC7-224C-945A-64FBAA61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23036-27D5-1C43-9F9C-4DBF9B2E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3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671C-52F0-EF46-B367-2E294D4C3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26A0E-098D-704D-8E65-CF9E115B81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DF8BF-2276-C54A-A22B-80D28576C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23863-0755-1D41-B02D-4BEE030C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60FEE-6EA0-7C40-849F-B9C79CF9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78BC7-F179-0B4B-9668-737D2AD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1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216AC-F8F9-EA44-BDF3-FBE846D1D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FCA79-CDD2-7B43-83AA-A468808F4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44E97-8B81-3742-B700-083E54FF5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56799-260F-B64A-9E66-6A1C4BD972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C101E-5FEB-9347-B927-BA9CDB877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0CB9D-6DB1-C046-8DA6-738E8948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D94972-CB37-CF4A-B397-5DE5D4BCD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D186-2780-BD4C-AB74-2F74E32F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8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F604-49F2-7E46-8166-F87C0DA1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56C372-5B5A-5D47-8864-94127882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8F24B-A8AF-6F42-A663-A256DD91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F3FF3-4563-7645-874C-CD62330F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3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157C7-E74A-6E4A-8412-C8012362C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EEAD7-1C2B-F04B-8CB6-7D876174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F59DB-ED28-AC44-8E4E-F5CC900C7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8C89-9D0D-914D-832E-C040A47A9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698B3-7D6B-FA44-ACF0-2944FECBC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3245C-40BC-CC46-93EB-5D60423F2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40B3A-B830-914F-962A-9C32B640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D2067-450D-5445-A962-D2CD5E81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C96AB-EEFC-004D-9CD5-87E207AC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10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3277-E4DE-434B-B571-0414DDD7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4B5B9-F338-3949-AA43-89F91B083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52D41-448D-EE4A-B68B-0D749F030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43EEE-D7AD-8A4B-841F-300B93C70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03067-DBE1-4347-8F76-9566AB18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9389F-E3D2-7A4A-8AA7-C02DF332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8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AA63BC-4E2A-084D-A4FC-C2C668155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A8F76-2EE4-2C4D-8C0D-AE4F722D7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8BB99-2D1B-434A-846B-1DF1183016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2A704-3F9E-1545-A54E-41E766CFF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D1218-C09B-8548-A2F8-DEFB6436F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image" Target="../media/image18.png"/><Relationship Id="rId5" Type="http://schemas.openxmlformats.org/officeDocument/2006/relationships/image" Target="../media/image12.png"/><Relationship Id="rId10" Type="http://schemas.openxmlformats.org/officeDocument/2006/relationships/image" Target="../media/image17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9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2.png"/><Relationship Id="rId9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11" Type="http://schemas.openxmlformats.org/officeDocument/2006/relationships/image" Target="../media/image44.png"/><Relationship Id="rId5" Type="http://schemas.openxmlformats.org/officeDocument/2006/relationships/image" Target="../media/image38.png"/><Relationship Id="rId10" Type="http://schemas.openxmlformats.org/officeDocument/2006/relationships/image" Target="../media/image43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Picture 74">
            <a:extLst>
              <a:ext uri="{FF2B5EF4-FFF2-40B4-BE49-F238E27FC236}">
                <a16:creationId xmlns:a16="http://schemas.microsoft.com/office/drawing/2014/main" id="{3A9E11E9-4975-9843-9E45-32FE385954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777" y="467130"/>
            <a:ext cx="3200400" cy="2400300"/>
          </a:xfrm>
          <a:prstGeom prst="rect">
            <a:avLst/>
          </a:prstGeom>
        </p:spPr>
      </p:pic>
      <p:pic>
        <p:nvPicPr>
          <p:cNvPr id="77" name="Picture 76">
            <a:extLst>
              <a:ext uri="{FF2B5EF4-FFF2-40B4-BE49-F238E27FC236}">
                <a16:creationId xmlns:a16="http://schemas.microsoft.com/office/drawing/2014/main" id="{E1A23C59-E234-EF4C-AA5E-77182F4F41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777" y="2459736"/>
            <a:ext cx="3200400" cy="2400300"/>
          </a:xfrm>
          <a:prstGeom prst="rect">
            <a:avLst/>
          </a:prstGeom>
        </p:spPr>
      </p:pic>
      <p:pic>
        <p:nvPicPr>
          <p:cNvPr id="73" name="Picture 72">
            <a:extLst>
              <a:ext uri="{FF2B5EF4-FFF2-40B4-BE49-F238E27FC236}">
                <a16:creationId xmlns:a16="http://schemas.microsoft.com/office/drawing/2014/main" id="{E7CFB8E6-3139-6B49-B96A-36B6022D80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777" y="4457700"/>
            <a:ext cx="3200400" cy="2400300"/>
          </a:xfrm>
          <a:prstGeom prst="rect">
            <a:avLst/>
          </a:prstGeom>
        </p:spPr>
      </p:pic>
      <p:pic>
        <p:nvPicPr>
          <p:cNvPr id="69" name="Picture 68">
            <a:extLst>
              <a:ext uri="{FF2B5EF4-FFF2-40B4-BE49-F238E27FC236}">
                <a16:creationId xmlns:a16="http://schemas.microsoft.com/office/drawing/2014/main" id="{2049B88E-5821-B44C-A068-D749136AF10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247" y="461772"/>
            <a:ext cx="3200400" cy="2400300"/>
          </a:xfrm>
          <a:prstGeom prst="rect">
            <a:avLst/>
          </a:prstGeom>
        </p:spPr>
      </p:pic>
      <p:pic>
        <p:nvPicPr>
          <p:cNvPr id="71" name="Picture 70">
            <a:extLst>
              <a:ext uri="{FF2B5EF4-FFF2-40B4-BE49-F238E27FC236}">
                <a16:creationId xmlns:a16="http://schemas.microsoft.com/office/drawing/2014/main" id="{6A077FE9-D20C-4247-8023-5811CF8DB2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247" y="2459736"/>
            <a:ext cx="3200400" cy="240030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DDB0C9D6-18C5-B442-830E-51F6B49754D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5247" y="4457700"/>
            <a:ext cx="3200400" cy="2400300"/>
          </a:xfrm>
          <a:prstGeom prst="rect">
            <a:avLst/>
          </a:prstGeom>
        </p:spPr>
      </p:pic>
      <p:pic>
        <p:nvPicPr>
          <p:cNvPr id="62" name="Picture 61">
            <a:extLst>
              <a:ext uri="{FF2B5EF4-FFF2-40B4-BE49-F238E27FC236}">
                <a16:creationId xmlns:a16="http://schemas.microsoft.com/office/drawing/2014/main" id="{4B0C70CD-90C5-0F43-9FF5-E115E9A0B4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216" y="461772"/>
            <a:ext cx="3200400" cy="2400300"/>
          </a:xfrm>
          <a:prstGeom prst="rect">
            <a:avLst/>
          </a:prstGeom>
        </p:spPr>
      </p:pic>
      <p:pic>
        <p:nvPicPr>
          <p:cNvPr id="64" name="Picture 63">
            <a:extLst>
              <a:ext uri="{FF2B5EF4-FFF2-40B4-BE49-F238E27FC236}">
                <a16:creationId xmlns:a16="http://schemas.microsoft.com/office/drawing/2014/main" id="{3427BCF4-E6D1-E342-9830-A991DA9F76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216" y="2459736"/>
            <a:ext cx="3200400" cy="240030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462EFE3D-92D1-4D48-8144-7D1C0D5E3F6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216" y="4457700"/>
            <a:ext cx="3200400" cy="2400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8AF15-6203-4F42-883A-DB5ED1EDC76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Neutral – 008_001 – θ</a:t>
            </a:r>
            <a:r>
              <a:rPr lang="en-US" baseline="-25000" dirty="0"/>
              <a:t>0.50K</a:t>
            </a:r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7B65AA-79D1-1546-B9FC-8C02A39D31AD}"/>
              </a:ext>
            </a:extLst>
          </p:cNvPr>
          <p:cNvSpPr txBox="1"/>
          <p:nvPr/>
        </p:nvSpPr>
        <p:spPr>
          <a:xfrm>
            <a:off x="2243328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100m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340914-2E94-CD4C-9748-59DE1F0AC2EC}"/>
              </a:ext>
            </a:extLst>
          </p:cNvPr>
          <p:cNvSpPr txBox="1"/>
          <p:nvPr/>
        </p:nvSpPr>
        <p:spPr>
          <a:xfrm>
            <a:off x="5525407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250m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2380D9-551A-F248-8AD7-6DC68EC746D9}"/>
              </a:ext>
            </a:extLst>
          </p:cNvPr>
          <p:cNvSpPr txBox="1"/>
          <p:nvPr/>
        </p:nvSpPr>
        <p:spPr>
          <a:xfrm>
            <a:off x="9012937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350m</a:t>
            </a:r>
          </a:p>
        </p:txBody>
      </p:sp>
    </p:spTree>
    <p:extLst>
      <p:ext uri="{BB962C8B-B14F-4D97-AF65-F5344CB8AC3E}">
        <p14:creationId xmlns:p14="http://schemas.microsoft.com/office/powerpoint/2010/main" val="375277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F4E0F013-26B7-064A-A5E4-9E045D75EC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777" y="461772"/>
            <a:ext cx="3200400" cy="2400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210ED60-4BFD-1E4A-95B9-6C6C26FA07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777" y="2459736"/>
            <a:ext cx="3200400" cy="2400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579C3E-4CB7-6F49-8C68-3736948E4F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777" y="4457700"/>
            <a:ext cx="3200400" cy="2400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A7210ED-AFBA-9446-BB33-16BF71A924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247" y="458724"/>
            <a:ext cx="3200400" cy="2400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997650E-9E3E-1B47-BCA4-BD7EAA2677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247" y="2459736"/>
            <a:ext cx="3200400" cy="2400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25EB07FC-1E2F-E843-838D-1EE7F8DA92A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5247" y="4457700"/>
            <a:ext cx="3200400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F16C5A5-C2A9-154B-8558-56C7C83FDF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168" y="458724"/>
            <a:ext cx="3200400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6C809843-E752-A94C-8D2A-B9482C8AD3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168" y="2459736"/>
            <a:ext cx="3200400" cy="2400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DC491ED1-C2D0-464A-A295-E58F1809F4B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168" y="4430078"/>
            <a:ext cx="3200400" cy="2400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8AF15-6203-4F42-883A-DB5ED1EDC76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Neutral – 008_003 – xy</a:t>
            </a:r>
            <a:r>
              <a:rPr lang="en-US" baseline="-25000" dirty="0"/>
              <a:t>1000</a:t>
            </a:r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7B65AA-79D1-1546-B9FC-8C02A39D31AD}"/>
              </a:ext>
            </a:extLst>
          </p:cNvPr>
          <p:cNvSpPr txBox="1"/>
          <p:nvPr/>
        </p:nvSpPr>
        <p:spPr>
          <a:xfrm>
            <a:off x="2243328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100m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340914-2E94-CD4C-9748-59DE1F0AC2EC}"/>
              </a:ext>
            </a:extLst>
          </p:cNvPr>
          <p:cNvSpPr txBox="1"/>
          <p:nvPr/>
        </p:nvSpPr>
        <p:spPr>
          <a:xfrm>
            <a:off x="5525407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250m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2380D9-551A-F248-8AD7-6DC68EC746D9}"/>
              </a:ext>
            </a:extLst>
          </p:cNvPr>
          <p:cNvSpPr txBox="1"/>
          <p:nvPr/>
        </p:nvSpPr>
        <p:spPr>
          <a:xfrm>
            <a:off x="9012937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350m</a:t>
            </a:r>
          </a:p>
        </p:txBody>
      </p:sp>
    </p:spTree>
    <p:extLst>
      <p:ext uri="{BB962C8B-B14F-4D97-AF65-F5344CB8AC3E}">
        <p14:creationId xmlns:p14="http://schemas.microsoft.com/office/powerpoint/2010/main" val="3052316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E7EE5963-C016-CF43-AD37-32D86E012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777" y="457724"/>
            <a:ext cx="3200400" cy="2400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DB7EE337-4E67-064C-A31B-1B45BC6AEE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777" y="2459736"/>
            <a:ext cx="3200400" cy="2400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8A4F4841-81F6-284D-8DAF-EC0C58694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777" y="4463796"/>
            <a:ext cx="3200400" cy="2400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AF6B333-AB6E-F242-A8BA-1A670B526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8912" y="455676"/>
            <a:ext cx="3200400" cy="2400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AFC4EC8-3485-FB40-AF42-519087D57C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8912" y="2459736"/>
            <a:ext cx="3200400" cy="2400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4010EBE6-254A-424F-89F2-36F980D489E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8912" y="4463796"/>
            <a:ext cx="3200400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F64BC5C-FC4A-4B41-81D3-F81B3376CF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168" y="455676"/>
            <a:ext cx="3200400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D003BA5-2AAC-A741-8C71-C265E51E8F0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168" y="2459736"/>
            <a:ext cx="3200400" cy="2400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C4DD9B1-D5BA-EE4D-9DFA-E82029EB364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168" y="4451604"/>
            <a:ext cx="3200400" cy="2400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8AF15-6203-4F42-883A-DB5ED1EDC76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Neutral – 008_005 – w</a:t>
            </a:r>
            <a:r>
              <a:rPr lang="en-US" baseline="-25000" dirty="0"/>
              <a:t>1250</a:t>
            </a:r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7B65AA-79D1-1546-B9FC-8C02A39D31AD}"/>
              </a:ext>
            </a:extLst>
          </p:cNvPr>
          <p:cNvSpPr txBox="1"/>
          <p:nvPr/>
        </p:nvSpPr>
        <p:spPr>
          <a:xfrm>
            <a:off x="2243328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100m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340914-2E94-CD4C-9748-59DE1F0AC2EC}"/>
              </a:ext>
            </a:extLst>
          </p:cNvPr>
          <p:cNvSpPr txBox="1"/>
          <p:nvPr/>
        </p:nvSpPr>
        <p:spPr>
          <a:xfrm>
            <a:off x="5525407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250m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2380D9-551A-F248-8AD7-6DC68EC746D9}"/>
              </a:ext>
            </a:extLst>
          </p:cNvPr>
          <p:cNvSpPr txBox="1"/>
          <p:nvPr/>
        </p:nvSpPr>
        <p:spPr>
          <a:xfrm>
            <a:off x="9012937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350m</a:t>
            </a:r>
          </a:p>
        </p:txBody>
      </p:sp>
    </p:spTree>
    <p:extLst>
      <p:ext uri="{BB962C8B-B14F-4D97-AF65-F5344CB8AC3E}">
        <p14:creationId xmlns:p14="http://schemas.microsoft.com/office/powerpoint/2010/main" val="668167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Picture 55">
            <a:extLst>
              <a:ext uri="{FF2B5EF4-FFF2-40B4-BE49-F238E27FC236}">
                <a16:creationId xmlns:a16="http://schemas.microsoft.com/office/drawing/2014/main" id="{40117A0C-39D2-3C46-BBAC-E0E29D3DC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777" y="461772"/>
            <a:ext cx="3200400" cy="2400300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2B7B23A-0AFC-6842-A36E-4BF1D3A99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777" y="2459736"/>
            <a:ext cx="3200400" cy="24003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C2646F28-5D1D-8843-844C-3C6B7E0256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777" y="4457700"/>
            <a:ext cx="3200400" cy="24003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32F2CF9F-FAF8-AD4A-90EE-AFEB90B526D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247" y="461772"/>
            <a:ext cx="3200400" cy="2400300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5082E46F-3907-B542-A0E9-44ECD8AB9A2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247" y="2459736"/>
            <a:ext cx="3200400" cy="24003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2AF3B1B5-EF73-A24A-BD88-472A0972CA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5247" y="4457700"/>
            <a:ext cx="3200400" cy="2400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8AF15-6203-4F42-883A-DB5ED1EDC76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Neutral – 008_009 – uv</a:t>
            </a:r>
            <a:r>
              <a:rPr lang="en-US" baseline="-25000" dirty="0"/>
              <a:t>500</a:t>
            </a:r>
            <a:r>
              <a:rPr lang="en-US" dirty="0"/>
              <a:t> + θ</a:t>
            </a:r>
            <a:r>
              <a:rPr lang="en-US" baseline="-25000" dirty="0"/>
              <a:t>0.25K</a:t>
            </a:r>
            <a:r>
              <a:rPr lang="en-US" dirty="0"/>
              <a:t> 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83360F18-6F76-B54F-B8E6-3B14DA5763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168" y="461772"/>
            <a:ext cx="3200400" cy="240030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44F55FB8-BC19-9B42-A25D-15F1E857429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168" y="2459736"/>
            <a:ext cx="3200400" cy="24003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952CFC83-6CCD-E448-90F8-A96EFF38F49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168" y="4457700"/>
            <a:ext cx="3200400" cy="2400300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267B65AA-79D1-1546-B9FC-8C02A39D31AD}"/>
              </a:ext>
            </a:extLst>
          </p:cNvPr>
          <p:cNvSpPr txBox="1"/>
          <p:nvPr/>
        </p:nvSpPr>
        <p:spPr>
          <a:xfrm>
            <a:off x="2243328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100m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340914-2E94-CD4C-9748-59DE1F0AC2EC}"/>
              </a:ext>
            </a:extLst>
          </p:cNvPr>
          <p:cNvSpPr txBox="1"/>
          <p:nvPr/>
        </p:nvSpPr>
        <p:spPr>
          <a:xfrm>
            <a:off x="5525407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250m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2380D9-551A-F248-8AD7-6DC68EC746D9}"/>
              </a:ext>
            </a:extLst>
          </p:cNvPr>
          <p:cNvSpPr txBox="1"/>
          <p:nvPr/>
        </p:nvSpPr>
        <p:spPr>
          <a:xfrm>
            <a:off x="9012937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350m</a:t>
            </a:r>
          </a:p>
        </p:txBody>
      </p:sp>
    </p:spTree>
    <p:extLst>
      <p:ext uri="{BB962C8B-B14F-4D97-AF65-F5344CB8AC3E}">
        <p14:creationId xmlns:p14="http://schemas.microsoft.com/office/powerpoint/2010/main" val="216108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50A51F44-2541-9B4F-8E61-98D5D288FA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8874" y="458248"/>
            <a:ext cx="3200400" cy="2400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8AC85B6-2672-5D48-AB29-7366DCFCA5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777" y="2459736"/>
            <a:ext cx="3200400" cy="2400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4F7ECBFD-AFE1-6B4E-9747-158E9BC304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26680" y="4454176"/>
            <a:ext cx="3200400" cy="2400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6779EE6A-3D74-0441-8160-D12887E211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247" y="461772"/>
            <a:ext cx="3200400" cy="2400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AAFC48B-3FEA-1344-9E9B-1CF3F65A659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247" y="2459736"/>
            <a:ext cx="3200400" cy="2400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0E71510-CFFA-7849-9BFD-0DDA7D8165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5247" y="4457700"/>
            <a:ext cx="3200400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8F83A1F-6B99-D443-9B22-68C095EAAF0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3168" y="461772"/>
            <a:ext cx="3200400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390848B-7311-584F-8311-887AB3C0FE5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3168" y="2462308"/>
            <a:ext cx="3200400" cy="2400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73B954-0EA4-B04E-9D04-38479B73DC9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3168" y="4457700"/>
            <a:ext cx="3200400" cy="2400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8AF15-6203-4F42-883A-DB5ED1EDC76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Neutral – 008_010 – z</a:t>
            </a:r>
            <a:r>
              <a:rPr lang="en-US" baseline="-25000" dirty="0"/>
              <a:t>750</a:t>
            </a:r>
            <a:r>
              <a:rPr lang="en-US" dirty="0"/>
              <a:t> + θ</a:t>
            </a:r>
            <a:r>
              <a:rPr lang="en-US" baseline="-25000" dirty="0"/>
              <a:t>0.25K</a:t>
            </a:r>
            <a:r>
              <a:rPr lang="en-US" dirty="0"/>
              <a:t> 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7B65AA-79D1-1546-B9FC-8C02A39D31AD}"/>
              </a:ext>
            </a:extLst>
          </p:cNvPr>
          <p:cNvSpPr txBox="1"/>
          <p:nvPr/>
        </p:nvSpPr>
        <p:spPr>
          <a:xfrm>
            <a:off x="2243328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100m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340914-2E94-CD4C-9748-59DE1F0AC2EC}"/>
              </a:ext>
            </a:extLst>
          </p:cNvPr>
          <p:cNvSpPr txBox="1"/>
          <p:nvPr/>
        </p:nvSpPr>
        <p:spPr>
          <a:xfrm>
            <a:off x="5525407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250m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2380D9-551A-F248-8AD7-6DC68EC746D9}"/>
              </a:ext>
            </a:extLst>
          </p:cNvPr>
          <p:cNvSpPr txBox="1"/>
          <p:nvPr/>
        </p:nvSpPr>
        <p:spPr>
          <a:xfrm>
            <a:off x="9012937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350m</a:t>
            </a:r>
          </a:p>
        </p:txBody>
      </p:sp>
    </p:spTree>
    <p:extLst>
      <p:ext uri="{BB962C8B-B14F-4D97-AF65-F5344CB8AC3E}">
        <p14:creationId xmlns:p14="http://schemas.microsoft.com/office/powerpoint/2010/main" val="64317140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1016</TotalTime>
  <Words>79</Words>
  <Application>Microsoft Macintosh PowerPoint</Application>
  <PresentationFormat>Widescreen</PresentationFormat>
  <Paragraphs>25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J Mazzaro</dc:creator>
  <cp:lastModifiedBy>Laura J Mazzaro</cp:lastModifiedBy>
  <cp:revision>115</cp:revision>
  <dcterms:created xsi:type="dcterms:W3CDTF">2018-07-28T19:15:45Z</dcterms:created>
  <dcterms:modified xsi:type="dcterms:W3CDTF">2018-08-06T19:59:42Z</dcterms:modified>
</cp:coreProperties>
</file>